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4" r:id="rId5"/>
    <p:sldId id="258" r:id="rId6"/>
    <p:sldId id="265" r:id="rId7"/>
    <p:sldId id="268" r:id="rId8"/>
    <p:sldId id="269" r:id="rId9"/>
    <p:sldId id="270" r:id="rId10"/>
    <p:sldId id="271" r:id="rId11"/>
    <p:sldId id="273" r:id="rId12"/>
    <p:sldId id="272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4EDA-937B-4077-8323-C5975305D56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A530-FC9F-48B2-84AB-76B0C51E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</a:t>
            </a:r>
            <a:r>
              <a:rPr lang="ru-RU" sz="5400" b="1" i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солдата глазами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5400" b="1" i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01008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 МБОУ СОШ № 31 со спортивным уклоном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Примак Наталья Сергеевна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Пятигорск,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  <p:pic>
        <p:nvPicPr>
          <p:cNvPr id="2" name="Voennaya-melodiya-8_(get-tun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1061" y="551723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52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0651" y="3713724"/>
            <a:ext cx="3249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произведений художественной литературы </a:t>
            </a:r>
          </a:p>
        </p:txBody>
      </p:sp>
      <p:pic>
        <p:nvPicPr>
          <p:cNvPr id="4098" name="Picture 2" descr="F:\КАТЯ\t1@18799bbc-06c2-4ef6-a6ad-3d4cece5e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157" y="357249"/>
            <a:ext cx="1572964" cy="2650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F:\КАТЯ\imgh646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129" y="3427179"/>
            <a:ext cx="1800200" cy="2675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3" name="Picture 7" descr="F:\КАТЯ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233" y="608014"/>
            <a:ext cx="1728192" cy="26646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4" name="Picture 8" descr="F:\КАТЯ\fb99fe39ed_200cr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695715"/>
            <a:ext cx="1589697" cy="2675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F:\КАТЯ\f4b092a5dcc89fcf8885c558659b33be91ab7bccca1da406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296" y="357249"/>
            <a:ext cx="1728192" cy="2650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 descr="F:\КАТЯ\1371787398_bser6av9lqedu8y.jpeg"/>
          <p:cNvPicPr>
            <a:picLocks noChangeAspect="1" noChangeArrowheads="1"/>
          </p:cNvPicPr>
          <p:nvPr/>
        </p:nvPicPr>
        <p:blipFill rotWithShape="1">
          <a:blip r:embed="rId8" cstate="print"/>
          <a:srcRect l="5409" r="5305" b="2080"/>
          <a:stretch/>
        </p:blipFill>
        <p:spPr bwMode="auto">
          <a:xfrm>
            <a:off x="6487600" y="608014"/>
            <a:ext cx="1800200" cy="25969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2" y="-18312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00" y="3140968"/>
            <a:ext cx="2909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на войне такой разный, как трудно его порой определить. Главное – это любить свою Родину. И тогда станешь способен на многое. Сможешь совершить подвиг, даже не подозревая об этом.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05" y="501889"/>
            <a:ext cx="3079926" cy="3004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8" y="404664"/>
            <a:ext cx="3701443" cy="2461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05" y="3657527"/>
            <a:ext cx="3883174" cy="2653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8207759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2292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Путь к Победе был долгим и тяжелым. Годы Великой Отечественной войны не забудутся никогда. </a:t>
            </a:r>
          </a:p>
        </p:txBody>
      </p:sp>
      <p:pic>
        <p:nvPicPr>
          <p:cNvPr id="5122" name="Picture 2" descr="C:\Documents and Settings\User\Рабочий стол\Патриотизм ЛОВЦОВА\ФОТО о войне\1304901751_2439349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25414"/>
            <a:ext cx="6336704" cy="44809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83671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Слава павшим!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КАТЯ\ФОТО о войне\0_6ef26_6fb505a3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3672408" cy="257068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6147" name="Picture 3" descr="worldwar2_veterans_moscow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600079" cy="328099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393305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живым!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" y="-18288"/>
            <a:ext cx="9144000" cy="6876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3369"/>
          <a:stretch/>
        </p:blipFill>
        <p:spPr>
          <a:xfrm>
            <a:off x="2051720" y="476672"/>
            <a:ext cx="6552728" cy="4198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2411760" y="4768482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твое неизвестно. Подвиг твой бессмертен.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навсегда останется в нашей памяти и в наших сердцах!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393305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боли, крови, слез связано с ним!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764704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Война… Такое маленькое, но такое страшное слово!</a:t>
            </a:r>
          </a:p>
        </p:txBody>
      </p:sp>
      <p:pic>
        <p:nvPicPr>
          <p:cNvPr id="24578" name="Picture 2" descr="D:\Мои документы\Акция Читаем детям о войне\ФОТО о войне\otdahni.ru_1304700533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42718" cy="25852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1" name="Picture 5" descr="D:\Мои документы\Акция Читаем детям о войне\ФОТО о войне\345588775.jpg"/>
          <p:cNvPicPr>
            <a:picLocks noChangeAspect="1" noChangeArrowheads="1"/>
          </p:cNvPicPr>
          <p:nvPr/>
        </p:nvPicPr>
        <p:blipFill>
          <a:blip r:embed="rId4" cstate="print"/>
          <a:srcRect t="3896" b="5195"/>
          <a:stretch>
            <a:fillRect/>
          </a:stretch>
        </p:blipFill>
        <p:spPr bwMode="auto">
          <a:xfrm>
            <a:off x="1979712" y="620688"/>
            <a:ext cx="3696410" cy="25202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869160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972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 июня 1941 года фашистская Германия без объявления войны напала на Советский Союз. </a:t>
            </a:r>
          </a:p>
          <a:p>
            <a:pPr indent="-33972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4262"/>
          <a:stretch/>
        </p:blipFill>
        <p:spPr>
          <a:xfrm>
            <a:off x="2328341" y="450676"/>
            <a:ext cx="6256593" cy="427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9144000" cy="687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536307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9725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Началась Великая Отечественная война, которая продолжалась 1418 дней и ночей – почти 4 героических и трагических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44" y="1388792"/>
            <a:ext cx="5212080" cy="3909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835696" y="352561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Этот вероломный акт был совершен, несмотря на существование советско-германского договора о ненападении.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6414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5047107" cy="34698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3848" y="4437112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Защищать Родину шли все – и стар, и млад.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pic>
        <p:nvPicPr>
          <p:cNvPr id="2049" name="Picture 1" descr="D:\Мои документы\Акция Читаем детям о войне\ФОТО о войне\0_4482a_1c165a8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929" y="483544"/>
            <a:ext cx="1981770" cy="290593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2286000" y="4221088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Безгранично любя жизнь, эти самые обыкновенные, негероические люди тем не менее в течение четырех долгих лет ежедневно рисковали ею, самоотверженно шли на подвиг, на смерть, чтобы только приблизить победу.</a:t>
            </a:r>
          </a:p>
        </p:txBody>
      </p:sp>
      <p:pic>
        <p:nvPicPr>
          <p:cNvPr id="2051" name="Picture 3" descr="D:\Мои документы\Акция Читаем детям о войне\ФОТО о войне\5959183ek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2263945" cy="288032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2" name="Picture 4" descr="D:\Мои документы\Акция Читаем детям о войне\ФОТО о войне\523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83544"/>
            <a:ext cx="2232248" cy="314401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pic>
        <p:nvPicPr>
          <p:cNvPr id="1026" name="Picture 2" descr="F:\КАТЯ\32384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620688"/>
            <a:ext cx="3805193" cy="25922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F:\КАТЯ\lalbum_1102152923.p_3007215718_8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487" y="3717032"/>
            <a:ext cx="3801417" cy="243831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0152" y="908720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жизни в годы войны, о подвигах, о героических поступках наших защитников сейчас мы узнаем из кинофильмов,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5"/>
            <a:ext cx="9144000" cy="6876288"/>
          </a:xfrm>
          <a:prstGeom prst="rect">
            <a:avLst/>
          </a:prstGeom>
        </p:spPr>
      </p:pic>
      <p:pic>
        <p:nvPicPr>
          <p:cNvPr id="2050" name="Picture 2" descr="F:\КАТЯ\KCB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3312368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1" name="Picture 3" descr="F:\КАТЯ\dva-bojca-19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1355" y="3645024"/>
            <a:ext cx="3559117" cy="26642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3" name="Picture 5" descr="F:\КАТЯ\8b7b41e70e28acd9c683a73fdc4c5c7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635498"/>
            <a:ext cx="3312368" cy="26692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4" name="Picture 6" descr="F:\КАТЯ\1368183327_288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1355" y="548680"/>
            <a:ext cx="3487110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677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92976">
            <a:off x="6530939" y="3800838"/>
            <a:ext cx="22758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/>
            </a:scene3d>
          </a:bodyPr>
          <a:lstStyle/>
          <a:p>
            <a:pPr algn="r"/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книг по истории,</a:t>
            </a:r>
          </a:p>
        </p:txBody>
      </p:sp>
      <p:pic>
        <p:nvPicPr>
          <p:cNvPr id="3075" name="Picture 3" descr="F:\КАТЯ\115456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3928">
            <a:off x="1866377" y="406354"/>
            <a:ext cx="2232248" cy="288032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F:\КАТЯ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3093">
            <a:off x="3534645" y="423469"/>
            <a:ext cx="2214418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F:\КАТЯ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8523">
            <a:off x="5225333" y="374491"/>
            <a:ext cx="1983821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 descr="F:\КАТЯ\1000362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9382">
            <a:off x="6730472" y="422758"/>
            <a:ext cx="2157542" cy="28803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F:\КАТЯ\shop_items_catalog_image573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67603">
            <a:off x="1799283" y="3768754"/>
            <a:ext cx="2016224" cy="2851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6" descr="F:\КАТЯ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46256">
            <a:off x="3340587" y="3752036"/>
            <a:ext cx="2016225" cy="28803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F:\КАТЯ\4f0f0d2bf38c3aa12a822c4e9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04795">
            <a:off x="4728111" y="3771578"/>
            <a:ext cx="1944216" cy="2808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246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Мвидео</cp:lastModifiedBy>
  <cp:revision>59</cp:revision>
  <dcterms:created xsi:type="dcterms:W3CDTF">2015-06-03T11:49:24Z</dcterms:created>
  <dcterms:modified xsi:type="dcterms:W3CDTF">2022-02-24T16:18:47Z</dcterms:modified>
</cp:coreProperties>
</file>